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2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1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0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2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1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6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1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3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3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A38AE-A73B-498A-A5B9-1C2BB509C94B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4AA47-42B9-4994-BD64-83FA0448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1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8" y="115430"/>
            <a:ext cx="8229600" cy="238760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en-US" b="1" dirty="0" smtClean="0"/>
              <a:t>The Corps’ Western Most Fighting Position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877" y="2890838"/>
            <a:ext cx="9982200" cy="3721628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en-US" sz="8000" u="sng" dirty="0" smtClean="0"/>
              <a:t>Vision</a:t>
            </a:r>
          </a:p>
          <a:p>
            <a:pPr>
              <a:spcBef>
                <a:spcPts val="0"/>
              </a:spcBef>
            </a:pPr>
            <a:endParaRPr lang="en-US" sz="8000" u="sng" dirty="0" smtClean="0"/>
          </a:p>
          <a:p>
            <a:pPr algn="l">
              <a:spcBef>
                <a:spcPts val="0"/>
              </a:spcBef>
            </a:pPr>
            <a:r>
              <a:rPr lang="en-US" sz="5800" dirty="0" smtClean="0"/>
              <a:t>A professional 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(discipline, character, standards, accountability)</a:t>
            </a:r>
            <a:r>
              <a:rPr lang="en-US" sz="5800" dirty="0" smtClean="0"/>
              <a:t> </a:t>
            </a:r>
            <a:r>
              <a:rPr lang="en-US" sz="5800" dirty="0" smtClean="0"/>
              <a:t>agile 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(problem solvers with solutions – not 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excuses)</a:t>
            </a:r>
            <a:r>
              <a:rPr lang="en-US" sz="5800" dirty="0" smtClean="0"/>
              <a:t>,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800" dirty="0" smtClean="0"/>
              <a:t>ready force 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(mentally and physically 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tough and technically proficient)</a:t>
            </a:r>
            <a:r>
              <a:rPr lang="en-US" sz="5800" dirty="0" smtClean="0"/>
              <a:t>, prepared and able 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always ready) </a:t>
            </a:r>
            <a:r>
              <a:rPr lang="en-US" sz="5800" dirty="0" smtClean="0"/>
              <a:t>to</a:t>
            </a:r>
            <a:r>
              <a:rPr lang="en-US" sz="5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800" dirty="0" smtClean="0"/>
              <a:t>respond </a:t>
            </a:r>
            <a:r>
              <a:rPr lang="en-US" sz="5800" dirty="0" smtClean="0"/>
              <a:t>and succeed in any crisis and/or contingency. </a:t>
            </a:r>
            <a:endParaRPr lang="en-US" sz="5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2" y="90024"/>
            <a:ext cx="2514511" cy="271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8" y="2975505"/>
            <a:ext cx="10507132" cy="3408362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 smtClean="0"/>
              <a:t>  </a:t>
            </a:r>
            <a:r>
              <a:rPr lang="en-US" sz="5700" u="sng" dirty="0" smtClean="0"/>
              <a:t>Mission</a:t>
            </a:r>
            <a:endParaRPr lang="en-US" sz="5700" u="sng" dirty="0" smtClean="0"/>
          </a:p>
          <a:p>
            <a:endParaRPr lang="en-US" sz="4400" u="sng" dirty="0" smtClean="0"/>
          </a:p>
          <a:p>
            <a:pPr algn="l"/>
            <a:r>
              <a:rPr lang="en-US" sz="4100" dirty="0" smtClean="0"/>
              <a:t>Camp </a:t>
            </a:r>
            <a:r>
              <a:rPr lang="en-US" sz="4100" dirty="0" err="1" smtClean="0"/>
              <a:t>Mujuk</a:t>
            </a:r>
            <a:r>
              <a:rPr lang="en-US" sz="4100" dirty="0" smtClean="0"/>
              <a:t> provides facilities, facilities maintenance, life support, and training coordination for visiting Marine Corps units on a continual basis in order to facilitate combined training with Republic of Korea (ROK) military units during peacetime and support to tenant units during contingency. </a:t>
            </a:r>
          </a:p>
          <a:p>
            <a:pPr algn="l"/>
            <a:endParaRPr lang="en-US" sz="4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2" y="90024"/>
            <a:ext cx="2514511" cy="271244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794008" y="115430"/>
            <a:ext cx="8229600" cy="23876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The Corps’ Western Most Fighting Position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019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855" y="3920802"/>
            <a:ext cx="5494878" cy="2657808"/>
          </a:xfrm>
        </p:spPr>
        <p:txBody>
          <a:bodyPr>
            <a:normAutofit fontScale="25000" lnSpcReduction="20000"/>
          </a:bodyPr>
          <a:lstStyle/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Embrace </a:t>
            </a:r>
            <a:r>
              <a:rPr lang="en-US" sz="6400" dirty="0" smtClean="0"/>
              <a:t>our mission (Always in </a:t>
            </a:r>
            <a:r>
              <a:rPr lang="en-US" sz="6400" dirty="0" smtClean="0"/>
              <a:t>Support)</a:t>
            </a:r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Find Ways for Yes, we Can – Not Excuses for No, we Can’t</a:t>
            </a:r>
            <a:endParaRPr lang="en-US" sz="6400" dirty="0" smtClean="0"/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Lead </a:t>
            </a:r>
            <a:r>
              <a:rPr lang="en-US" sz="6400" dirty="0" smtClean="0"/>
              <a:t>by our </a:t>
            </a:r>
            <a:r>
              <a:rPr lang="en-US" sz="6400" dirty="0" smtClean="0"/>
              <a:t>Own Example</a:t>
            </a:r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Selfless – Not Selfish</a:t>
            </a:r>
            <a:endParaRPr lang="en-US" sz="6400" dirty="0" smtClean="0"/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Always </a:t>
            </a:r>
            <a:r>
              <a:rPr lang="en-US" sz="6400" dirty="0" smtClean="0"/>
              <a:t>Strive </a:t>
            </a:r>
            <a:r>
              <a:rPr lang="en-US" sz="6400" dirty="0" smtClean="0"/>
              <a:t>for </a:t>
            </a:r>
            <a:r>
              <a:rPr lang="en-US" sz="6400" dirty="0" smtClean="0"/>
              <a:t>Perfection</a:t>
            </a:r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/>
              <a:t>Take </a:t>
            </a:r>
            <a:r>
              <a:rPr lang="en-US" sz="6400" dirty="0" smtClean="0"/>
              <a:t>Responsibility </a:t>
            </a:r>
            <a:r>
              <a:rPr lang="en-US" sz="6400" dirty="0"/>
              <a:t>for </a:t>
            </a:r>
            <a:r>
              <a:rPr lang="en-US" sz="6400" dirty="0" smtClean="0"/>
              <a:t>Everything We </a:t>
            </a:r>
            <a:r>
              <a:rPr lang="en-US" sz="6400" dirty="0"/>
              <a:t>do or </a:t>
            </a:r>
            <a:r>
              <a:rPr lang="en-US" sz="6400" dirty="0" smtClean="0"/>
              <a:t>Fail </a:t>
            </a:r>
            <a:r>
              <a:rPr lang="en-US" sz="6400" dirty="0"/>
              <a:t>to do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US" sz="6400" dirty="0" smtClean="0"/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US" sz="6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527816" y="3929269"/>
            <a:ext cx="5300133" cy="2954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/>
              <a:t>Seek </a:t>
            </a:r>
            <a:r>
              <a:rPr lang="en-US" sz="6400" dirty="0" smtClean="0"/>
              <a:t>Self-Improvement</a:t>
            </a:r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Be </a:t>
            </a:r>
            <a:r>
              <a:rPr lang="en-US" sz="6400" dirty="0"/>
              <a:t>a Person of Character</a:t>
            </a:r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Treat All People </a:t>
            </a:r>
            <a:r>
              <a:rPr lang="en-US" sz="6400" dirty="0"/>
              <a:t>with </a:t>
            </a:r>
            <a:r>
              <a:rPr lang="en-US" sz="6400" dirty="0" smtClean="0"/>
              <a:t>Dignity </a:t>
            </a:r>
            <a:r>
              <a:rPr lang="en-US" sz="6400" dirty="0"/>
              <a:t>and </a:t>
            </a:r>
            <a:r>
              <a:rPr lang="en-US" sz="6400" dirty="0" smtClean="0"/>
              <a:t>Respect</a:t>
            </a:r>
            <a:endParaRPr lang="en-US" sz="6400" dirty="0"/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/>
              <a:t>Teach, </a:t>
            </a:r>
            <a:r>
              <a:rPr lang="en-US" sz="6400" dirty="0" smtClean="0"/>
              <a:t>Mentor</a:t>
            </a:r>
            <a:r>
              <a:rPr lang="en-US" sz="6400" dirty="0"/>
              <a:t>, </a:t>
            </a:r>
            <a:r>
              <a:rPr lang="en-US" sz="6400" dirty="0" smtClean="0"/>
              <a:t>Train </a:t>
            </a:r>
            <a:r>
              <a:rPr lang="en-US" sz="6400" dirty="0"/>
              <a:t>and </a:t>
            </a:r>
            <a:r>
              <a:rPr lang="en-US" sz="6400" dirty="0" smtClean="0"/>
              <a:t>Educate</a:t>
            </a:r>
            <a:endParaRPr lang="en-US" sz="6400" dirty="0"/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Enforce </a:t>
            </a:r>
            <a:r>
              <a:rPr lang="en-US" sz="6400" dirty="0" smtClean="0"/>
              <a:t>Customs and Courtesies</a:t>
            </a:r>
          </a:p>
          <a:p>
            <a:pPr indent="-274320" algn="l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6400" dirty="0" smtClean="0"/>
              <a:t>Live </a:t>
            </a:r>
            <a:r>
              <a:rPr lang="en-US" sz="6400" dirty="0" smtClean="0"/>
              <a:t>up to the </a:t>
            </a:r>
            <a:r>
              <a:rPr lang="en-US" sz="6400" dirty="0" smtClean="0"/>
              <a:t>Legacy </a:t>
            </a:r>
            <a:r>
              <a:rPr lang="en-US" sz="6400" dirty="0" smtClean="0"/>
              <a:t>of </a:t>
            </a:r>
            <a:r>
              <a:rPr lang="en-US" sz="6400" dirty="0" smtClean="0"/>
              <a:t>Those </a:t>
            </a:r>
            <a:r>
              <a:rPr lang="en-US" sz="6400" dirty="0" smtClean="0"/>
              <a:t>who have </a:t>
            </a:r>
            <a:r>
              <a:rPr lang="en-US" sz="6400" dirty="0" smtClean="0"/>
              <a:t>Gone </a:t>
            </a:r>
            <a:r>
              <a:rPr lang="en-US" sz="6400" dirty="0" smtClean="0"/>
              <a:t>before</a:t>
            </a:r>
          </a:p>
          <a:p>
            <a:pPr marL="274320" indent="-571500" algn="l">
              <a:buFont typeface="Wingdings" panose="05000000000000000000" pitchFamily="2" charset="2"/>
              <a:buChar char="Ø"/>
            </a:pPr>
            <a:endParaRPr lang="en-US" sz="6400" dirty="0" smtClean="0"/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US" sz="1700" dirty="0" smtClean="0"/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US" sz="6400" dirty="0" smtClean="0"/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US" sz="64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1" y="2726990"/>
            <a:ext cx="44026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/>
              <a:t>Guiding Principles</a:t>
            </a:r>
            <a:endParaRPr lang="en-US" sz="4400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2" y="90024"/>
            <a:ext cx="2514511" cy="271244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794008" y="115430"/>
            <a:ext cx="8229600" cy="23876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The Corps’ Western Most Fighting Position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76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975504"/>
            <a:ext cx="8915400" cy="356922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sz="7000" dirty="0" smtClean="0"/>
              <a:t>     </a:t>
            </a:r>
            <a:r>
              <a:rPr lang="en-US" sz="7000" u="sng" dirty="0" smtClean="0"/>
              <a:t>Top </a:t>
            </a:r>
            <a:r>
              <a:rPr lang="en-US" sz="7000" u="sng" dirty="0" smtClean="0"/>
              <a:t>Priorities</a:t>
            </a:r>
          </a:p>
          <a:p>
            <a:pPr marL="342900" indent="-342900" algn="l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5100" dirty="0" smtClean="0"/>
              <a:t>  Provide World Class Support </a:t>
            </a:r>
          </a:p>
          <a:p>
            <a:pPr marL="34290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5100" dirty="0" smtClean="0"/>
              <a:t>  </a:t>
            </a:r>
            <a:r>
              <a:rPr lang="en-US" sz="5100" dirty="0" smtClean="0"/>
              <a:t>Maintain </a:t>
            </a:r>
            <a:r>
              <a:rPr lang="en-US" sz="5100" dirty="0" smtClean="0"/>
              <a:t>a High State of Readiness at all </a:t>
            </a:r>
            <a:r>
              <a:rPr lang="en-US" sz="5100" dirty="0" smtClean="0"/>
              <a:t>Times</a:t>
            </a:r>
          </a:p>
          <a:p>
            <a:pPr marL="34290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5100" dirty="0" smtClean="0"/>
              <a:t>  Educate</a:t>
            </a:r>
            <a:r>
              <a:rPr lang="en-US" sz="5100" dirty="0"/>
              <a:t>, Train, Mentor, and Develop our Marines</a:t>
            </a:r>
            <a:endParaRPr lang="en-US" sz="5100" dirty="0" smtClean="0"/>
          </a:p>
          <a:p>
            <a:pPr marL="34290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5100" dirty="0" smtClean="0"/>
              <a:t>  Strengthen US-ROK Relations Through our Own</a:t>
            </a: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US" sz="5100" dirty="0"/>
              <a:t> </a:t>
            </a:r>
            <a:r>
              <a:rPr lang="en-US" sz="5100" dirty="0" smtClean="0"/>
              <a:t>     Efforts and Example</a:t>
            </a:r>
            <a:endParaRPr lang="en-US" sz="5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2" y="90024"/>
            <a:ext cx="2514511" cy="271244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794008" y="115430"/>
            <a:ext cx="8229600" cy="23876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The Corps’ Western Most Fighting Position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7188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The Corps’ Western Most Fighting Position</vt:lpstr>
      <vt:lpstr>PowerPoint Presentation</vt:lpstr>
      <vt:lpstr>PowerPoint Presentation</vt:lpstr>
      <vt:lpstr>PowerPoint Presentation</vt:lpstr>
    </vt:vector>
  </TitlesOfParts>
  <Company>The United States Marine Corps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Corps’ Western Most Fighting Position</dc:title>
  <dc:creator>Ward LtCol Bradley W</dc:creator>
  <cp:lastModifiedBy>Ward LtCol Bradley W</cp:lastModifiedBy>
  <cp:revision>12</cp:revision>
  <cp:lastPrinted>2020-07-12T07:09:42Z</cp:lastPrinted>
  <dcterms:created xsi:type="dcterms:W3CDTF">2020-07-12T06:28:56Z</dcterms:created>
  <dcterms:modified xsi:type="dcterms:W3CDTF">2020-07-12T09:51:13Z</dcterms:modified>
</cp:coreProperties>
</file>